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notesMasterIdLst>
    <p:notesMasterId r:id="rId18"/>
  </p:notesMasterIdLst>
  <p:handoutMasterIdLst>
    <p:handoutMasterId r:id="rId19"/>
  </p:handoutMasterIdLst>
  <p:sldIdLst>
    <p:sldId id="257" r:id="rId2"/>
    <p:sldId id="289" r:id="rId3"/>
    <p:sldId id="290" r:id="rId4"/>
    <p:sldId id="291" r:id="rId5"/>
    <p:sldId id="275" r:id="rId6"/>
    <p:sldId id="277" r:id="rId7"/>
    <p:sldId id="292" r:id="rId8"/>
    <p:sldId id="281" r:id="rId9"/>
    <p:sldId id="283" r:id="rId10"/>
    <p:sldId id="279" r:id="rId11"/>
    <p:sldId id="280" r:id="rId12"/>
    <p:sldId id="282" r:id="rId13"/>
    <p:sldId id="284" r:id="rId14"/>
    <p:sldId id="285" r:id="rId15"/>
    <p:sldId id="288" r:id="rId16"/>
    <p:sldId id="272" r:id="rId17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94660"/>
  </p:normalViewPr>
  <p:slideViewPr>
    <p:cSldViewPr>
      <p:cViewPr varScale="1">
        <p:scale>
          <a:sx n="81" d="100"/>
          <a:sy n="81" d="100"/>
        </p:scale>
        <p:origin x="14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37CCF-C6D9-477F-96A1-4CE0F8C1BD3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82181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593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029" y="3271839"/>
            <a:ext cx="794258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3D21-B50E-4888-897F-40597CC1398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05016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895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040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5910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573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6</a:t>
            </a:fld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96858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7</a:t>
            </a:fld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025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9208" y="1752600"/>
            <a:ext cx="5143502" cy="1828800"/>
          </a:xfrm>
        </p:spPr>
        <p:txBody>
          <a:bodyPr anchor="b">
            <a:normAutofit/>
          </a:bodyPr>
          <a:lstStyle>
            <a:lvl1pPr algn="l">
              <a:defRPr sz="405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302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9661" y="421594"/>
            <a:ext cx="1714500" cy="188550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-425972" y="1653786"/>
            <a:ext cx="5053664" cy="330888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630596" y="1020193"/>
            <a:ext cx="291465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3991867" y="319177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4160085" y="529603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3991867" y="3245640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4160085" y="3456066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6799661" y="2484993"/>
            <a:ext cx="17145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87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3799" y="1330347"/>
            <a:ext cx="2880360" cy="2103120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460" y="914400"/>
            <a:ext cx="4629151" cy="5029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33799" y="3555524"/>
            <a:ext cx="2880360" cy="2388077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8910" y="6019801"/>
            <a:ext cx="571500" cy="2286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4C25C8B-5412-4865-BFA0-397126B91D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56708" y="6019801"/>
            <a:ext cx="1047195" cy="228600"/>
          </a:xfrm>
        </p:spPr>
        <p:txBody>
          <a:bodyPr/>
          <a:lstStyle/>
          <a:p>
            <a:pPr>
              <a:defRPr/>
            </a:pPr>
            <a:fld id="{6C69960F-F5D2-44DB-A58C-EB2574C5EEC2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23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668" y="1330347"/>
            <a:ext cx="2880360" cy="2103120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446659" y="781399"/>
            <a:ext cx="4825049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627460" y="1031195"/>
            <a:ext cx="44577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19668" y="3555522"/>
            <a:ext cx="2880360" cy="2168517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0D1BC-5631-4990-B02B-4C71124D0F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486079-78BC-469F-A235-4877B5C1FFDC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59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C89D1-606B-4760-B223-FDE3A827FF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9411E-F19F-47FE-8373-82D56B76EB7A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41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8202" y="304800"/>
            <a:ext cx="1297148" cy="5676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6475253" cy="5676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347CB6-4A32-4F29-B7B1-F6DE5B26F5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81C86-4B9F-4737-A6A5-3B51EC2B2484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28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EBC1CD69-D281-4970-9DE5-A2F37B0D252B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32953AEC-55D5-4C80-8311-32A6A7793F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F9D520-239E-4B7B-AE83-364698B2E0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95B4F-4651-48D6-B9F5-0A5D933C9548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91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9210" y="1828800"/>
            <a:ext cx="5143502" cy="18288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4428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8909" y="1825625"/>
            <a:ext cx="3715941" cy="41879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713561" cy="41879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843D15-F067-4776-BEC0-4F4BC7679A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680AEF-BD6A-481B-8447-0C63DE4AE3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6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05076"/>
            <a:ext cx="3717036" cy="3476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717036" cy="3476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61D84-EEA7-416B-B629-C5A5C9C42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BEB079-CA0C-4B96-A2AE-916A584BB8DD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0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67EF-ECED-4207-9449-9709BA861F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57F0BD-7AF0-410E-807A-D3E1E39D3566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44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35FD3-E5E2-4B1C-A0C1-F08808379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B3113-87F2-4C32-80C0-B4FA7C2AB658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1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909" y="304799"/>
            <a:ext cx="75438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89317" y="1733550"/>
            <a:ext cx="3270377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948771" y="1900210"/>
            <a:ext cx="2951652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789317" y="4935990"/>
            <a:ext cx="3276735" cy="100761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072334" y="1733550"/>
            <a:ext cx="3270377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231788" y="1900210"/>
            <a:ext cx="2951652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5057181" y="4935990"/>
            <a:ext cx="3276735" cy="100761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05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393436" y="2064321"/>
            <a:ext cx="3123347" cy="231729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936876" y="1824285"/>
            <a:ext cx="2036467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409" y="4947405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5400000">
            <a:off x="2997433" y="2064321"/>
            <a:ext cx="3123347" cy="231729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3540693" y="1824285"/>
            <a:ext cx="2036826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3530406" y="4947405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/>
        </p:nvGrpSpPr>
        <p:grpSpPr>
          <a:xfrm rot="5400000">
            <a:off x="5623839" y="2064321"/>
            <a:ext cx="3123347" cy="231729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6167099" y="1824285"/>
            <a:ext cx="2036826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6156812" y="4947405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48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8909" y="304800"/>
            <a:ext cx="75438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911" y="1752600"/>
            <a:ext cx="75438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8910" y="6019801"/>
            <a:ext cx="5715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84710" y="6019801"/>
            <a:ext cx="44577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56708" y="6019801"/>
            <a:ext cx="10471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9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749" r:id="rId15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60604" indent="-260604" algn="l" defTabSz="685800" rtl="0" eaLnBrk="1" latinLnBrk="0" hangingPunct="1">
        <a:lnSpc>
          <a:spcPct val="100000"/>
        </a:lnSpc>
        <a:spcBef>
          <a:spcPts val="13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55498" indent="-212598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pos="3840">
          <p15:clr>
            <a:srgbClr val="F26B43"/>
          </p15:clr>
        </p15:guide>
        <p15:guide id="4294967295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880" y="2209800"/>
            <a:ext cx="8610600" cy="2971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bg-BG" i="1" dirty="0" smtClean="0">
                <a:latin typeface="Bookman Old Style" pitchFamily="18" charset="0"/>
              </a:rPr>
              <a:t/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i="1" dirty="0" smtClean="0">
                <a:latin typeface="Bookman Old Style" pitchFamily="18" charset="0"/>
              </a:rPr>
              <a:t/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ЕЛЕКТРОННО</a:t>
            </a:r>
            <a:r>
              <a:rPr lang="bg-BG" i="1" dirty="0" smtClean="0">
                <a:latin typeface="Bookman Old Style" pitchFamily="18" charset="0"/>
              </a:rPr>
              <a:t> </a:t>
            </a:r>
            <a: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КАНДИТАТСТВАНЕ КЪМ </a:t>
            </a:r>
            <a:b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СТРАТЕГИЯТА ЗА ВОМР ЧРЕЗ ИСУН 2020</a:t>
            </a: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bg-BG" sz="27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00" y="2112056"/>
            <a:ext cx="7343800" cy="4130888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2555776" y="5517232"/>
            <a:ext cx="6446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Up Arrow 5"/>
          <p:cNvSpPr/>
          <p:nvPr/>
        </p:nvSpPr>
        <p:spPr>
          <a:xfrm>
            <a:off x="3772462" y="5517232"/>
            <a:ext cx="51150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5838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3750" b="4804"/>
          <a:stretch/>
        </p:blipFill>
        <p:spPr>
          <a:xfrm>
            <a:off x="1086095" y="2132856"/>
            <a:ext cx="7699376" cy="3960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64088" y="4941168"/>
            <a:ext cx="648072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Rectangle 6"/>
          <p:cNvSpPr/>
          <p:nvPr/>
        </p:nvSpPr>
        <p:spPr>
          <a:xfrm>
            <a:off x="3707904" y="5517232"/>
            <a:ext cx="439498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1809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6832" b="4870"/>
          <a:stretch/>
        </p:blipFill>
        <p:spPr>
          <a:xfrm>
            <a:off x="616464" y="2276873"/>
            <a:ext cx="7973921" cy="3960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09964" y="3501008"/>
            <a:ext cx="648072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83466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320" y="1809750"/>
            <a:ext cx="8247900" cy="46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26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4140" b="3604"/>
          <a:stretch/>
        </p:blipFill>
        <p:spPr>
          <a:xfrm>
            <a:off x="1311465" y="2276872"/>
            <a:ext cx="707676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99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5"/>
          <a:srcRect t="4189" b="4035"/>
          <a:stretch/>
        </p:blipFill>
        <p:spPr>
          <a:xfrm>
            <a:off x="755576" y="2096113"/>
            <a:ext cx="8233767" cy="42484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157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373016" y="3284984"/>
            <a:ext cx="6048672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БЛАГОДАРЯ ЗА ВАШЕТО ВНИМАНИЕ!</a:t>
            </a:r>
          </a:p>
          <a:p>
            <a:pPr algn="ctr"/>
            <a:endParaRPr lang="ru-RU" sz="1400" b="1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952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528110" y="2924944"/>
            <a:ext cx="6893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Bookman Old Style" panose="02050604050505020204" pitchFamily="18" charset="0"/>
              </a:rPr>
              <a:t>K</a:t>
            </a:r>
            <a:r>
              <a:rPr lang="bg-BG" sz="2000" dirty="0" err="1" smtClean="0">
                <a:latin typeface="Bookman Old Style" panose="02050604050505020204" pitchFamily="18" charset="0"/>
              </a:rPr>
              <a:t>андидатстването</a:t>
            </a:r>
            <a:r>
              <a:rPr lang="bg-BG" sz="2000" dirty="0" smtClean="0">
                <a:latin typeface="Bookman Old Style" panose="02050604050505020204" pitchFamily="18" charset="0"/>
              </a:rPr>
              <a:t> </a:t>
            </a:r>
            <a:r>
              <a:rPr lang="bg-BG" sz="2000" dirty="0">
                <a:latin typeface="Bookman Old Style" panose="02050604050505020204" pitchFamily="18" charset="0"/>
              </a:rPr>
              <a:t>е електронно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чрез системата ИСУН 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</a:rPr>
              <a:t>https://eumis2020.government.bg/</a:t>
            </a:r>
            <a:endParaRPr lang="bg-BG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767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t="3293" b="3947"/>
          <a:stretch/>
        </p:blipFill>
        <p:spPr>
          <a:xfrm>
            <a:off x="1994633" y="2204864"/>
            <a:ext cx="6900289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64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t="4833" b="4386"/>
          <a:stretch/>
        </p:blipFill>
        <p:spPr>
          <a:xfrm>
            <a:off x="623619" y="2060849"/>
            <a:ext cx="7896762" cy="4032448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>
            <a:off x="4067944" y="5085184"/>
            <a:ext cx="158417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22186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1624" t="3079" b="5619"/>
          <a:stretch/>
        </p:blipFill>
        <p:spPr>
          <a:xfrm>
            <a:off x="2202160" y="2087386"/>
            <a:ext cx="6263680" cy="4104456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6948264" y="4293096"/>
            <a:ext cx="122413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371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3095" b="4235"/>
          <a:stretch/>
        </p:blipFill>
        <p:spPr>
          <a:xfrm>
            <a:off x="899592" y="1988840"/>
            <a:ext cx="7735844" cy="403244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3772462" y="5301208"/>
            <a:ext cx="1807650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674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t="4364" b="5123"/>
          <a:stretch/>
        </p:blipFill>
        <p:spPr>
          <a:xfrm>
            <a:off x="602776" y="1866900"/>
            <a:ext cx="834446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5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t="7508" b="4993"/>
          <a:stretch/>
        </p:blipFill>
        <p:spPr>
          <a:xfrm>
            <a:off x="899592" y="2348880"/>
            <a:ext cx="760782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7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4596" b="3408"/>
          <a:stretch/>
        </p:blipFill>
        <p:spPr>
          <a:xfrm>
            <a:off x="1403648" y="2027578"/>
            <a:ext cx="7514210" cy="388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45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3CE769F9-AAFB-44B8-B25F-54A7B084A7ED}" vid="{E1CC3F4C-DA84-4A2B-B416-165DFED29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3264</TotalTime>
  <Words>369</Words>
  <Application>Microsoft Office PowerPoint</Application>
  <PresentationFormat>On-screen Show (4:3)</PresentationFormat>
  <Paragraphs>47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Bookman Old Style</vt:lpstr>
      <vt:lpstr>Calibri</vt:lpstr>
      <vt:lpstr>Segoe Print</vt:lpstr>
      <vt:lpstr>Times New Roman</vt:lpstr>
      <vt:lpstr>Theme2</vt:lpstr>
      <vt:lpstr>  ЕЛЕКТРОННО КАНДИТАТСТВАНЕ КЪМ  СТРАТЕГИЯТА ЗА ВОМР ЧРЕЗ ИСУН 2020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Прилагане на подмярка 19.1.  “Помощ за подготвителни дейности”  от Програмата за развитие на селските райони 2014 – 2020 година     Семинар за обучение на екипа, 29 – 30 юни 2015 година, Хотел “Троян плаза”, гр. Троян</dc:title>
  <dc:creator>Iskrena</dc:creator>
  <cp:lastModifiedBy>Петрина Дамянова</cp:lastModifiedBy>
  <cp:revision>210</cp:revision>
  <cp:lastPrinted>2017-11-17T07:28:04Z</cp:lastPrinted>
  <dcterms:created xsi:type="dcterms:W3CDTF">2006-08-16T00:00:00Z</dcterms:created>
  <dcterms:modified xsi:type="dcterms:W3CDTF">2018-09-25T12:25:27Z</dcterms:modified>
</cp:coreProperties>
</file>