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89" r:id="rId3"/>
    <p:sldId id="293" r:id="rId4"/>
    <p:sldId id="290" r:id="rId5"/>
    <p:sldId id="291" r:id="rId6"/>
    <p:sldId id="294" r:id="rId7"/>
    <p:sldId id="275" r:id="rId8"/>
    <p:sldId id="295" r:id="rId9"/>
    <p:sldId id="272" r:id="rId10"/>
  </p:sldIdLst>
  <p:sldSz cx="9144000" cy="6858000" type="screen4x3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5" autoAdjust="0"/>
    <p:restoredTop sz="94660"/>
  </p:normalViewPr>
  <p:slideViewPr>
    <p:cSldViewPr>
      <p:cViewPr varScale="1">
        <p:scale>
          <a:sx n="81" d="100"/>
          <a:sy n="81" d="100"/>
        </p:scale>
        <p:origin x="143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696" y="1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379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696" y="6456379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37CCF-C6D9-477F-96A1-4CE0F8C1BD3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821812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437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027" y="1"/>
            <a:ext cx="43030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49313"/>
            <a:ext cx="305593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029" y="3271839"/>
            <a:ext cx="7942580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363"/>
            <a:ext cx="4301437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027" y="6456363"/>
            <a:ext cx="43030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93D21-B50E-4888-897F-40597CC1398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050160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3895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0402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44208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65910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85733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09542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C1CD69-D281-4970-9DE5-A2F37B0D252B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32953AEC-55D5-4C80-8311-32A6A7793F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4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0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142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731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5379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376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9411E-F19F-47FE-8373-82D56B76EB7A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BC89D1-606B-4760-B223-FDE3A827FF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24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81C86-4B9F-4737-A6A5-3B51EC2B2484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347CB6-4A32-4F29-B7B1-F6DE5B26F5B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45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EBC1CD69-D281-4970-9DE5-A2F37B0D252B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32953AEC-55D5-4C80-8311-32A6A7793F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95B4F-4651-48D6-B9F5-0A5D933C9548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F9D520-239E-4B7B-AE83-364698B2E05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16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E2A8F5-29ED-426E-BDE1-EADB12EB3C7D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FD80D31F-C4DD-4958-94AB-339DA4AFC4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73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680AEF-BD6A-481B-8447-0C63DE4AE3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6F843D15-F067-4776-BEC0-4F4BC7679A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6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BEB079-CA0C-4B96-A2AE-916A584BB8DD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22F61D84-EEA7-416B-B629-C5A5C9C42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49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57F0BD-7AF0-410E-807A-D3E1E39D3566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67EF-ECED-4207-9449-9709BA861F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894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EB3113-87F2-4C32-80C0-B4FA7C2AB658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035FD3-E5E2-4B1C-A0C1-F088083798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653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69960F-F5D2-44DB-A58C-EB2574C5EEC2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25C8B-5412-4865-BFA0-397126B91D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3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486079-78BC-469F-A235-4877B5C1FFDC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4E00D1BC-5631-4990-B02B-4C71124D0F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42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69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8174" y="2996952"/>
            <a:ext cx="7925826" cy="259228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bg-BG" i="1" dirty="0" smtClean="0">
                <a:latin typeface="Bookman Old Style" pitchFamily="18" charset="0"/>
              </a:rPr>
              <a:t/>
            </a:r>
            <a:br>
              <a:rPr lang="bg-BG" i="1" dirty="0" smtClean="0">
                <a:latin typeface="Bookman Old Style" pitchFamily="18" charset="0"/>
              </a:rPr>
            </a:br>
            <a:r>
              <a:rPr lang="bg-BG" i="1" dirty="0" smtClean="0">
                <a:latin typeface="Bookman Old Style" pitchFamily="18" charset="0"/>
              </a:rPr>
              <a:t/>
            </a:r>
            <a:br>
              <a:rPr lang="bg-BG" i="1" dirty="0" smtClean="0">
                <a:latin typeface="Bookman Old Style" pitchFamily="18" charset="0"/>
              </a:rPr>
            </a:br>
            <a:r>
              <a:rPr lang="bg-BG" sz="2700" b="1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ПРЕДСТАВЯНЕ НА ИСУН 2020 </a:t>
            </a:r>
            <a:br>
              <a:rPr lang="bg-BG" sz="2700" b="1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bg-BG" sz="2700" i="1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bg-BG" sz="2700" i="1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700" i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ИНФОРМАЦИОННА </a:t>
            </a:r>
            <a:r>
              <a:rPr lang="ru-RU" sz="2700" i="1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СИСТЕМА</a:t>
            </a:r>
            <a:br>
              <a:rPr lang="ru-RU" sz="2700" i="1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700" i="1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ЗА УПРАВЛЕНИЕ И НАБЛЮДЕНИЕ </a:t>
            </a:r>
            <a:br>
              <a:rPr lang="ru-RU" sz="2700" i="1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700" i="1" dirty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НА СРЕДСТВАТА ОТ ЕС В БЪЛГАРИЯ 2020</a:t>
            </a: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bg-BG" sz="2700" i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bg-BG" sz="27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bg-BG" sz="27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510605" y="2459504"/>
            <a:ext cx="68935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Bookman Old Style" panose="02050604050505020204" pitchFamily="18" charset="0"/>
              </a:rPr>
              <a:t>I . K</a:t>
            </a:r>
            <a:r>
              <a:rPr lang="bg-BG" sz="2000" dirty="0" err="1" smtClean="0">
                <a:latin typeface="Bookman Old Style" panose="02050604050505020204" pitchFamily="18" charset="0"/>
              </a:rPr>
              <a:t>андидатстване</a:t>
            </a:r>
            <a:r>
              <a:rPr lang="bg-BG" sz="2000" dirty="0" smtClean="0">
                <a:latin typeface="Bookman Old Style" panose="02050604050505020204" pitchFamily="18" charset="0"/>
              </a:rPr>
              <a:t> </a:t>
            </a:r>
            <a:r>
              <a:rPr lang="bg-BG" sz="2000" dirty="0">
                <a:latin typeface="Bookman Old Style" panose="02050604050505020204" pitchFamily="18" charset="0"/>
              </a:rPr>
              <a:t>е електронно</a:t>
            </a:r>
            <a:br>
              <a:rPr lang="bg-BG" sz="2000" dirty="0">
                <a:latin typeface="Bookman Old Style" panose="02050604050505020204" pitchFamily="18" charset="0"/>
              </a:rPr>
            </a:br>
            <a:r>
              <a:rPr lang="bg-BG" sz="2000" dirty="0">
                <a:latin typeface="Bookman Old Style" panose="02050604050505020204" pitchFamily="18" charset="0"/>
              </a:rPr>
              <a:t>чрез системата ИСУН </a:t>
            </a:r>
            <a:br>
              <a:rPr lang="bg-BG" sz="2000" dirty="0">
                <a:latin typeface="Bookman Old Style" panose="02050604050505020204" pitchFamily="18" charset="0"/>
              </a:rPr>
            </a:br>
            <a:r>
              <a:rPr lang="bg-BG" sz="2000" dirty="0">
                <a:latin typeface="Bookman Old Style" panose="02050604050505020204" pitchFamily="18" charset="0"/>
              </a:rPr>
              <a:t>/ </a:t>
            </a:r>
            <a:r>
              <a:rPr lang="ru-RU" sz="2000" dirty="0">
                <a:latin typeface="Bookman Old Style" panose="02050604050505020204" pitchFamily="18" charset="0"/>
              </a:rPr>
              <a:t>ИНФОРМАЦИОННА СИСТЕМА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ЗА УПРАВЛЕНИЕ И НАБЛЮДЕНИЕ 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СРЕДСТВАТА ОТ ЕС В БЪЛГАРИЯ 2020/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</a:t>
            </a:r>
            <a:r>
              <a:rPr lang="en-US" sz="2000" dirty="0">
                <a:latin typeface="Bookman Old Style" panose="02050604050505020204" pitchFamily="18" charset="0"/>
              </a:rPr>
              <a:t>https://eumis2020.government.bg/</a:t>
            </a:r>
            <a:endParaRPr lang="bg-BG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76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2964" y="1866900"/>
            <a:ext cx="7940989" cy="446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6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510605" y="2459504"/>
            <a:ext cx="68935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Bookman Old Style" panose="02050604050505020204" pitchFamily="18" charset="0"/>
              </a:rPr>
              <a:t>II.  </a:t>
            </a:r>
            <a:r>
              <a:rPr lang="bg-BG" sz="2000" dirty="0" smtClean="0">
                <a:latin typeface="Bookman Old Style" panose="02050604050505020204" pitchFamily="18" charset="0"/>
              </a:rPr>
              <a:t>ПРОЦЕДУРИ И ОЦЕНКИ В</a:t>
            </a:r>
          </a:p>
          <a:p>
            <a:pPr algn="ctr"/>
            <a:r>
              <a:rPr lang="bg-BG" sz="2000" dirty="0" smtClean="0">
                <a:latin typeface="Bookman Old Style" panose="02050604050505020204" pitchFamily="18" charset="0"/>
              </a:rPr>
              <a:t> </a:t>
            </a:r>
            <a:r>
              <a:rPr lang="bg-BG" sz="2000" dirty="0">
                <a:latin typeface="Bookman Old Style" panose="02050604050505020204" pitchFamily="18" charset="0"/>
              </a:rPr>
              <a:t>ИСУН </a:t>
            </a:r>
            <a:br>
              <a:rPr lang="bg-BG" sz="2000" dirty="0">
                <a:latin typeface="Bookman Old Style" panose="02050604050505020204" pitchFamily="18" charset="0"/>
              </a:rPr>
            </a:br>
            <a:r>
              <a:rPr lang="bg-BG" sz="2000" dirty="0">
                <a:latin typeface="Bookman Old Style" panose="02050604050505020204" pitchFamily="18" charset="0"/>
              </a:rPr>
              <a:t>/ </a:t>
            </a:r>
            <a:r>
              <a:rPr lang="ru-RU" sz="2000" dirty="0">
                <a:latin typeface="Bookman Old Style" panose="02050604050505020204" pitchFamily="18" charset="0"/>
              </a:rPr>
              <a:t>ИНФОРМАЦИОННА СИСТЕМА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ЗА УПРАВЛЕНИЕ И НАБЛЮДЕНИЕ 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СРЕДСТВАТА ОТ ЕС В БЪЛГАРИЯ 2020/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</a:t>
            </a:r>
            <a:r>
              <a:rPr lang="en-US" sz="2000" dirty="0">
                <a:latin typeface="Bookman Old Style" panose="02050604050505020204" pitchFamily="18" charset="0"/>
              </a:rPr>
              <a:t>https</a:t>
            </a:r>
            <a:r>
              <a:rPr lang="en-US" sz="2000" dirty="0" smtClean="0">
                <a:latin typeface="Bookman Old Style" panose="02050604050505020204" pitchFamily="18" charset="0"/>
              </a:rPr>
              <a:t>://umis2020.government.bg</a:t>
            </a:r>
            <a:r>
              <a:rPr lang="en-US" sz="2000" dirty="0">
                <a:latin typeface="Bookman Old Style" panose="02050604050505020204" pitchFamily="18" charset="0"/>
              </a:rPr>
              <a:t>/</a:t>
            </a:r>
            <a:endParaRPr lang="bg-BG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6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/>
          <a:srcRect t="3357" b="4609"/>
          <a:stretch/>
        </p:blipFill>
        <p:spPr>
          <a:xfrm>
            <a:off x="899592" y="2226593"/>
            <a:ext cx="7928420" cy="4104456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>
          <a:xfrm>
            <a:off x="3815961" y="2996952"/>
            <a:ext cx="2095682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4" name="Left Arrow 13"/>
          <p:cNvSpPr/>
          <p:nvPr/>
        </p:nvSpPr>
        <p:spPr>
          <a:xfrm>
            <a:off x="3815961" y="3437801"/>
            <a:ext cx="2095682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5" name="Left Arrow 14"/>
          <p:cNvSpPr/>
          <p:nvPr/>
        </p:nvSpPr>
        <p:spPr>
          <a:xfrm>
            <a:off x="3815961" y="3767311"/>
            <a:ext cx="2095682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2218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1510605" y="2459504"/>
            <a:ext cx="68935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smtClean="0">
                <a:latin typeface="Bookman Old Style" panose="02050604050505020204" pitchFamily="18" charset="0"/>
              </a:rPr>
              <a:t>III. </a:t>
            </a:r>
            <a:r>
              <a:rPr lang="bg-BG" sz="2000" smtClean="0">
                <a:latin typeface="Bookman Old Style" panose="02050604050505020204" pitchFamily="18" charset="0"/>
              </a:rPr>
              <a:t>ЕЛЕКТРОННО </a:t>
            </a:r>
            <a:r>
              <a:rPr lang="bg-BG" sz="2000" dirty="0" smtClean="0">
                <a:latin typeface="Bookman Old Style" panose="02050604050505020204" pitchFamily="18" charset="0"/>
              </a:rPr>
              <a:t>ОТЧИТАНЕ НА ПРОЕКТИ</a:t>
            </a:r>
          </a:p>
          <a:p>
            <a:pPr algn="ctr"/>
            <a:r>
              <a:rPr lang="bg-BG" sz="2000" dirty="0" smtClean="0">
                <a:latin typeface="Bookman Old Style" panose="02050604050505020204" pitchFamily="18" charset="0"/>
              </a:rPr>
              <a:t>/ </a:t>
            </a:r>
            <a:r>
              <a:rPr lang="ru-RU" sz="2000" dirty="0">
                <a:latin typeface="Bookman Old Style" panose="02050604050505020204" pitchFamily="18" charset="0"/>
              </a:rPr>
              <a:t>ИНФОРМАЦИОННА СИСТЕМА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ЗА УПРАВЛЕНИЕ И НАБЛЮДЕНИЕ 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СРЕДСТВАТА ОТ ЕС В БЪЛГАРИЯ 2020/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</a:t>
            </a:r>
            <a:r>
              <a:rPr lang="en-US" sz="2000" dirty="0">
                <a:latin typeface="Bookman Old Style" panose="02050604050505020204" pitchFamily="18" charset="0"/>
              </a:rPr>
              <a:t>https</a:t>
            </a:r>
            <a:r>
              <a:rPr lang="en-US" sz="2000" dirty="0" smtClean="0">
                <a:latin typeface="Bookman Old Style" panose="02050604050505020204" pitchFamily="18" charset="0"/>
              </a:rPr>
              <a:t>:/</a:t>
            </a:r>
            <a:r>
              <a:rPr lang="bg-BG" sz="2000" dirty="0" smtClean="0">
                <a:latin typeface="Bookman Old Style" panose="02050604050505020204" pitchFamily="18" charset="0"/>
              </a:rPr>
              <a:t>/</a:t>
            </a:r>
            <a:r>
              <a:rPr lang="en-US" sz="2000" dirty="0" smtClean="0">
                <a:latin typeface="Bookman Old Style" panose="02050604050505020204" pitchFamily="18" charset="0"/>
              </a:rPr>
              <a:t>eumis2020.government.bg/report</a:t>
            </a:r>
            <a:r>
              <a:rPr lang="en-US" sz="2000" dirty="0">
                <a:latin typeface="Bookman Old Style" panose="02050604050505020204" pitchFamily="18" charset="0"/>
              </a:rPr>
              <a:t>/</a:t>
            </a:r>
            <a:endParaRPr lang="bg-BG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51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-5" t="4500" r="12988" b="4500"/>
          <a:stretch/>
        </p:blipFill>
        <p:spPr>
          <a:xfrm>
            <a:off x="399261" y="1748760"/>
            <a:ext cx="8345478" cy="490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1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t="7301" b="4500"/>
          <a:stretch/>
        </p:blipFill>
        <p:spPr>
          <a:xfrm>
            <a:off x="725903" y="1866900"/>
            <a:ext cx="8037425" cy="39875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54984" y="5986184"/>
            <a:ext cx="7808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https://www.youtube.com/playlist?list=PLuwgBCmQnPhx6wpcxC4yWKLWwFmukiRNQ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2121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438400" y="3645024"/>
            <a:ext cx="563437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БЛАГОДАРЯ ЗА ВАШЕТО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ВНИМАНИЕ !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93495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3347</TotalTime>
  <Words>244</Words>
  <Application>Microsoft Office PowerPoint</Application>
  <PresentationFormat>On-screen Show (4:3)</PresentationFormat>
  <Paragraphs>38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Calibri</vt:lpstr>
      <vt:lpstr>Century Gothic</vt:lpstr>
      <vt:lpstr>Times New Roman</vt:lpstr>
      <vt:lpstr>Wingdings 3</vt:lpstr>
      <vt:lpstr>Wisp</vt:lpstr>
      <vt:lpstr>  ПРЕДСТАВЯНЕ НА ИСУН 2020   ИНФОРМАЦИОННА СИСТЕМА ЗА УПРАВЛЕНИЕ И НАБЛЮДЕНИЕ  НА СРЕДСТВАТА ОТ ЕС В БЪЛГАРИЯ 2020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Прилагане на подмярка 19.1.  “Помощ за подготвителни дейности”  от Програмата за развитие на селските райони 2014 – 2020 година     Семинар за обучение на екипа, 29 – 30 юни 2015 година, Хотел “Троян плаза”, гр. Троян</dc:title>
  <dc:creator>Iskrena</dc:creator>
  <cp:lastModifiedBy>Петрина Дамянова</cp:lastModifiedBy>
  <cp:revision>216</cp:revision>
  <cp:lastPrinted>2017-11-17T07:28:04Z</cp:lastPrinted>
  <dcterms:created xsi:type="dcterms:W3CDTF">2006-08-16T00:00:00Z</dcterms:created>
  <dcterms:modified xsi:type="dcterms:W3CDTF">2018-09-25T12:26:20Z</dcterms:modified>
</cp:coreProperties>
</file>