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2" r:id="rId1"/>
    <p:sldMasterId id="2147483814" r:id="rId2"/>
    <p:sldMasterId id="2147483826" r:id="rId3"/>
    <p:sldMasterId id="2147483838" r:id="rId4"/>
    <p:sldMasterId id="2147483850" r:id="rId5"/>
    <p:sldMasterId id="2147483862" r:id="rId6"/>
    <p:sldMasterId id="2147483874" r:id="rId7"/>
    <p:sldMasterId id="2147483886" r:id="rId8"/>
  </p:sldMasterIdLst>
  <p:notesMasterIdLst>
    <p:notesMasterId r:id="rId17"/>
  </p:notesMasterIdLst>
  <p:handoutMasterIdLst>
    <p:handoutMasterId r:id="rId18"/>
  </p:handoutMasterIdLst>
  <p:sldIdLst>
    <p:sldId id="257" r:id="rId9"/>
    <p:sldId id="289" r:id="rId10"/>
    <p:sldId id="290" r:id="rId11"/>
    <p:sldId id="291" r:id="rId12"/>
    <p:sldId id="292" r:id="rId13"/>
    <p:sldId id="293" r:id="rId14"/>
    <p:sldId id="294" r:id="rId15"/>
    <p:sldId id="272" r:id="rId16"/>
  </p:sldIdLst>
  <p:sldSz cx="9144000" cy="6858000" type="screen4x3"/>
  <p:notesSz cx="9926638" cy="67976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3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5" autoAdjust="0"/>
    <p:restoredTop sz="94660"/>
  </p:normalViewPr>
  <p:slideViewPr>
    <p:cSldViewPr>
      <p:cViewPr>
        <p:scale>
          <a:sx n="50" d="100"/>
          <a:sy n="50" d="100"/>
        </p:scale>
        <p:origin x="2318" y="720"/>
      </p:cViewPr>
      <p:guideLst>
        <p:guide orient="horz" pos="2160"/>
        <p:guide pos="283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10" Type="http://schemas.openxmlformats.org/officeDocument/2006/relationships/slide" Target="slides/slide2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2625" cy="3412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1696" y="1"/>
            <a:ext cx="4302625" cy="3412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bg-BG" smtClean="0"/>
              <a:t>16.11.2017 г.</a:t>
            </a:r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6456379"/>
            <a:ext cx="4302625" cy="34129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1696" y="6456379"/>
            <a:ext cx="4302625" cy="34129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B37CCF-C6D9-477F-96A1-4CE0F8C1BD3D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88218124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437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027" y="1"/>
            <a:ext cx="43030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bg-BG" smtClean="0"/>
              <a:t>16.11.2017 г.</a:t>
            </a:r>
            <a:endParaRPr lang="bg-B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435350" y="849313"/>
            <a:ext cx="3055938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029" y="3271839"/>
            <a:ext cx="7942580" cy="267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456363"/>
            <a:ext cx="4301437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027" y="6456363"/>
            <a:ext cx="43030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393D21-B50E-4888-897F-40597CC13982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7050160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bg-BG" smtClean="0"/>
              <a:t>16.11.2017 г.</a:t>
            </a:r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393D21-B50E-4888-897F-40597CC13982}" type="slidenum">
              <a:rPr lang="bg-BG" smtClean="0"/>
              <a:t>1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38957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bg-BG" smtClean="0"/>
              <a:t>16.11.2017 г.</a:t>
            </a:r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393D21-B50E-4888-897F-40597CC13982}" type="slidenum">
              <a:rPr lang="bg-BG" smtClean="0"/>
              <a:t>2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20402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bg-BG" smtClean="0"/>
              <a:t>16.11.2017 г.</a:t>
            </a:r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393D21-B50E-4888-897F-40597CC13982}" type="slidenum">
              <a:rPr lang="bg-BG" smtClean="0"/>
              <a:t>3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020936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bg-BG" smtClean="0"/>
              <a:t>16.11.2017 г.</a:t>
            </a:r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393D21-B50E-4888-897F-40597CC13982}" type="slidenum">
              <a:rPr lang="bg-BG" smtClean="0"/>
              <a:t>4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077053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bg-BG" smtClean="0"/>
              <a:t>16.11.2017 г.</a:t>
            </a:r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393D21-B50E-4888-897F-40597CC13982}" type="slidenum">
              <a:rPr lang="bg-BG" smtClean="0"/>
              <a:t>5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943656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bg-BG" smtClean="0"/>
              <a:t>16.11.2017 г.</a:t>
            </a:r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393D21-B50E-4888-897F-40597CC13982}" type="slidenum">
              <a:rPr lang="bg-BG" smtClean="0"/>
              <a:t>6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821612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bg-BG" smtClean="0"/>
              <a:t>16.11.2017 г.</a:t>
            </a:r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393D21-B50E-4888-897F-40597CC13982}" type="slidenum">
              <a:rPr lang="bg-BG" smtClean="0"/>
              <a:t>7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366069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71600" y="1905000"/>
            <a:ext cx="6400800" cy="1524000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altLang="bg-BG" noProof="0" smtClean="0"/>
              <a:t>Click to edit Master title style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bg-BG" noProof="0" smtClean="0"/>
              <a:t>Click to edit Master subtitle style</a:t>
            </a:r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ADB793D2-785C-4A65-9B14-8E528D2A1F04}" type="datetimeFigureOut">
              <a:rPr lang="bg-BG" altLang="bg-BG"/>
              <a:pPr/>
              <a:t>26.9.2018 г.</a:t>
            </a:fld>
            <a:endParaRPr lang="en-US" altLang="bg-BG"/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E86D4898-5681-4616-9C25-2AEBEF7782A1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153458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9411E-F19F-47FE-8373-82D56B76EB7A}" type="datetimeFigureOut">
              <a:rPr lang="en-US" smtClean="0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BC89D1-606B-4760-B223-FDE3A827FFF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195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381000"/>
            <a:ext cx="17145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381000"/>
            <a:ext cx="49911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E81C86-4B9F-4737-A6A5-3B51EC2B2484}" type="datetimeFigureOut">
              <a:rPr lang="en-US" smtClean="0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47CB6-4A32-4F29-B7B1-F6DE5B26F5B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369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pPr>
              <a:defRPr/>
            </a:pPr>
            <a:fld id="{EBC1CD69-D281-4970-9DE5-A2F37B0D252B}" type="datetimeFigureOut">
              <a:rPr lang="en-US" smtClean="0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pPr>
              <a:defRPr/>
            </a:pPr>
            <a:fld id="{32953AEC-55D5-4C80-8311-32A6A7793FC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B7FCD5-8A56-4613-9100-041ED362C9C1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15940B-B5EC-4B7E-AE0E-2ADD9E12752B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6019971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F3901-4AAF-46C3-B3FE-DB4BB711221A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FAEAA6-6DF4-4933-98C7-141749F6178F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3114201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70C13-2652-4A0C-B946-24BE24DC88B2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DCE717-DAE1-42DB-B0D2-5296C98AA056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009355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100" y="1447800"/>
            <a:ext cx="3673475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60975" y="1447800"/>
            <a:ext cx="3673475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38F1B-AE26-493D-B68E-73F4D6424536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58D00A-2CDC-42BC-B409-6C41FCC9B341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4641873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EE6605-BB18-46A7-8065-7098C3464412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C5EEBA-E06C-431F-BF52-3751E12191F5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6818975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2E4C27-7CD2-456B-B5BC-EABAD0012FD4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3A6BAF-50CD-4FAF-9D79-AAD2A051221E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0167610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EAB14-60DE-4257-A0F7-EEAE4FF3507C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601C1F-0EE4-4457-B891-7CA71160CE8E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980691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995B4F-4651-48D6-B9F5-0A5D933C9548}" type="datetimeFigureOut">
              <a:rPr lang="en-US" smtClean="0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F9D520-239E-4B7B-AE83-364698B2E05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622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75D77A-9FD8-4599-8327-BA85439A9DB4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C5D923-797A-41CB-9D96-A03B366FFCF0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8705297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90552C-56D3-4D6B-813D-B220B5492A48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DE7069-7E3E-4CBE-921C-C83E3603FF4C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9905997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C1EBF0-D10F-428B-BBCA-B2A02C1BDFD3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85454D-6F89-4190-B04D-7170FEA57427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8630186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59613" y="274638"/>
            <a:ext cx="1874837" cy="5973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35100" y="274638"/>
            <a:ext cx="5472113" cy="5973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2089E1-3E36-417E-B868-A8439F40CB30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6E9507-6FDE-4407-94ED-2C641A8B4EA8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2262493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08D29F-8762-44ED-97AE-B7D0B560F1F7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717646-9E3C-4FA3-BCEE-825541D568A9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4988185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70C997-700A-44E9-9026-6C7E0C77BFDC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B00DAA-39CA-4444-96F5-183BDA2029C5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7339476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64C1D-5671-4ABE-9CE5-54193F5C22F7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28A80C-45B1-48A5-9B40-1BB0B196B959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9695208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100" y="1447800"/>
            <a:ext cx="3673475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60975" y="1447800"/>
            <a:ext cx="3673475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62F474-A91C-4127-A293-BE4D2368BDB3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01F6D8-63AD-4DF8-ACCC-729A494CAB90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5655914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DDE22F-4FF4-48B8-8A61-798F7DCF3942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945662-A7C2-40E6-9C30-DA4764A0F8E2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6038330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3195C-18B5-4CFF-AE9F-1A163EFB4633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EEA350-B296-40F7-8721-8701A991852A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845715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EBA9313-DC5F-42E0-8467-D88291150897}" type="datetimeFigureOut">
              <a:rPr lang="bg-BG" altLang="bg-BG"/>
              <a:pPr/>
              <a:t>26.9.2018 г.</a:t>
            </a:fld>
            <a:endParaRPr lang="en-US" alt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F9BBF9-8DB7-4E3C-A589-93607EC99654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811772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8359B-DE3C-4244-AD44-39C178EF84D7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E17688-A215-43BF-9FE1-AF5EF3E101EC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3454603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5CF0D-151A-41CB-8123-56C11E1B27F0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570539-4E5D-4AC8-B08A-FCD2F1FA3BD7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0029413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F95A72-BFA8-4443-B120-A57400241F58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46EDA1-D463-4212-980A-859D523ABE4C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5422657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9F61B-C516-4379-A3E4-501D7FC33DB9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853499-D297-4E7C-9B65-5E133C7F30A1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6075451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59613" y="274638"/>
            <a:ext cx="1874837" cy="5973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35100" y="274638"/>
            <a:ext cx="5472113" cy="5973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5AC437-F625-4E31-BE39-2E1329C804A6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C96502-57AD-4D6D-9A02-9B5CC3CCEA80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5625927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56C65-6B7B-499A-AA0D-1B0BFE56EDC6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64047B-3107-40D1-A30B-BBD7AE3B0C9D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71663849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DC837-0C21-45C1-A9AE-90F7D48DD08C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6C75F4-1E54-471C-8F21-379A65DC5B0D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8791325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AE70A5-0AA4-473E-990F-6219C28645E9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274264-4335-43D6-A0C0-DB2F5B72133F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72615553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100" y="1447800"/>
            <a:ext cx="3673475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60975" y="1447800"/>
            <a:ext cx="3673475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937B1E-1C54-456D-994E-1BE53E050887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15FB78-0DA4-4946-8C4A-9087173226B1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7716721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9A233C-A5BA-4C39-B290-793A18151497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A64872-85EC-451B-A92D-98D9B2E33988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612204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3528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5400" y="1600200"/>
            <a:ext cx="33528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680AEF-BD6A-481B-8447-0C63DE4AE3C5}" type="datetimeFigureOut">
              <a:rPr lang="en-US" smtClean="0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843D15-F067-4776-BEC0-4F4BC7679AE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66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A6B2F5-B7AD-47BA-A0D3-980F2FA26DBC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5E5793-4880-40BE-B1C1-6607DCC453FE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3792209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39DDB-CC48-4C26-9EAC-34ABA3934163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2B32BE-877A-4B25-989B-2BA16F713D93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5698765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45A244-354F-4F97-893A-0441571839E1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F3F951-C2CD-441E-ABCD-B29970A0CFD4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0357013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DF2E4F-1714-4E55-8AFD-A59C4C860E00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65EBC3-CA38-4C18-8554-4CE56F51A718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89921089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37DFBE-9029-4527-BDF1-BEE5BE14B7CE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C6CCCC-5819-45AE-93E0-47BC3A05D3FE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98261554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59613" y="274638"/>
            <a:ext cx="1874837" cy="5973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35100" y="274638"/>
            <a:ext cx="5472113" cy="5973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78D8F3-D8F0-43DE-8BC9-11A7C74350C6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0C4FC0-7C6D-48FB-ABBC-7F92F86087A6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29328406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8A02D-2036-43BA-A7F1-AC5FC571D120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D289A9-C9A8-4F79-AFFA-2F5CB7B6992B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425194913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658B1-8585-41A6-A506-6188833EB33D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FF30B5-01B7-4592-88CB-3433954E34FE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90114170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BC8E8C-6AF2-49B7-AF83-2BA3A652BCFF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BCBFFE-90C4-4F92-BE8B-F800C16C4786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68894911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100" y="1447800"/>
            <a:ext cx="3673475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60975" y="1447800"/>
            <a:ext cx="3673475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E62A5-37D9-46BC-B191-4A71C64B1724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1CBFC6-50D8-49DE-8090-BAF60FADB203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392079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BEB079-CA0C-4B96-A2AE-916A584BB8DD}" type="datetimeFigureOut">
              <a:rPr lang="en-US" smtClean="0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F61D84-EEA7-416B-B629-C5A5C9C423E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614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430AE4-0DF8-4852-A60A-BFBB4C860607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E84A89-4844-4B04-9E84-A5FCDD0756DF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34341673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474D5B-5D6F-46C0-93BB-D18002061FDB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8955E2-81DF-4BFC-99E8-211778F6A82F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0897543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0887A-DB81-4307-B410-F01E56A708A3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A09130-2A3D-4BD3-A7D7-28995C023301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52668813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1D4C5-7ECA-4184-A65C-2648C0D20A4A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36F3AB-5943-45A1-9797-FE9010CE7584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64029481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14F1A-64E8-4C77-A94E-ECFA8B33D90C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1AB696-0304-4B1C-8C66-460F5D247818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28923412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57B6A-BFFD-4D0B-8702-B864AA7DE248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40561A-821F-47B3-B923-4FF36E216A85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86790476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59613" y="274638"/>
            <a:ext cx="1874837" cy="5973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35100" y="274638"/>
            <a:ext cx="5472113" cy="5973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612FBD-A39C-452E-86DC-D37B2D0A50E6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848629-B6C7-4FDF-BC95-34988C78A198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48687065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3431EE-0F9F-453F-A8BC-EC5F9D3054C2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05C7AC-7A68-413A-97E8-2A374705C9C8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57833647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86B18-2CAB-4F09-942D-BB2FAA2D5DF5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97291A-471C-445C-B272-3D1DEFF13B0E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67032545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24898A-CB47-4355-9825-8976AF58DEB1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86B375-1C68-4B8B-ABF4-839CC7261555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220757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57F0BD-7AF0-410E-807A-D3E1E39D3566}" type="datetimeFigureOut">
              <a:rPr lang="en-US" smtClean="0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867EF-ECED-4207-9449-9709BA861F4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686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100" y="1447800"/>
            <a:ext cx="3673475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60975" y="1447800"/>
            <a:ext cx="3673475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4D3D11-45F1-4A68-9B27-AD1336F08AD9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5DEC58-BEE5-445F-80F7-2D50B91246C2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64123774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CBBA3F-DFD1-4842-AE20-CE6D69CEC52B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996301-43F8-4BAB-8A1D-0CE65D019DBE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63492488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2D48C-37B5-4E6A-AA63-656083B42934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F98342-E9AD-4A7D-B7A8-486904B420A7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75862382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D66562-A434-475E-AF9F-06A1B9EA8C3C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9AC5CE-8F12-4240-9905-B6E8E689F737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33027136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27CF1B-F2B3-48E4-9F53-B207BAFFA27A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D9C6EA-FF49-4534-972D-054A81BB362A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28008668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102361-1502-4F08-B304-C26A30E93D61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891383-B9AD-4CD7-A152-FA22D6CE62DD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99895392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360479-E561-4F3E-B51D-7946DCC042D9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4E7CC-64A6-4627-89CD-E8204E790BED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60500539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59613" y="274638"/>
            <a:ext cx="1874837" cy="5973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35100" y="274638"/>
            <a:ext cx="5472113" cy="5973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3024F9-0B5F-44BA-9AA0-7AFA65029783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3BD74A-5C9A-42CF-AD79-7533DFB690D3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51743454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BD9713-A811-4EEA-A4AF-B6A4A65849D2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272408-7740-4A77-9CB1-58C0B29BDE9D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01438098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F1EE2D-DE49-40F9-BAFA-60C574DE9CA7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ECE804-BE45-4A60-99D4-03638A0A78E0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950829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EB3113-87F2-4C32-80C0-B4FA7C2AB658}" type="datetimeFigureOut">
              <a:rPr lang="en-US" smtClean="0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35FD3-E5E2-4B1C-A0C1-F088083798C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900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9DC09-E69C-4AE1-AE39-CA5F897489D9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BDEC36-9553-4E02-A82B-0C09E9E6FE28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16955674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100" y="1447800"/>
            <a:ext cx="3673475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60975" y="1447800"/>
            <a:ext cx="3673475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341DC-7A24-48C7-99A9-D299BE66F379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0847E8-B946-488C-9321-F7E999C15858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21224061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576213-C1AC-487D-AC2F-70CB4F71DE91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FA7F3F-024D-4D77-AF79-209780DB89FC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21239576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8767C4-5BB6-4F28-8B9A-858958DA2016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BC54E9-F4E1-485C-81EF-6FABEEDD67A0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36578685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A0A8D-F2D3-481E-BC29-DDA4CD0D9932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926333-0972-40F6-A884-520482553326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17546508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26C415-B98D-4581-A62D-0F656C6BEFC8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A3735C-450C-4DC5-9000-927CEE06AE34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8107280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BEEF4-DCDD-494A-BCEF-477A5FEEE5D5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C19F37-F0D9-4092-9EC7-5CC1BB1A86C7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31299255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B0234-2288-4F19-AC4F-1B56514D395E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246FCE-BC43-4170-A0B3-FBCA6ADF44D0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08041794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59613" y="274638"/>
            <a:ext cx="1874837" cy="5973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35100" y="274638"/>
            <a:ext cx="5472113" cy="5973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7F2542-B2D3-4430-96FA-FBF546607EDF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118F6D-11B0-466E-87F2-1F45150AF8D3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1656970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ADB53-4B31-4428-A059-9E6F6EC445EA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A04C3F-46C1-4627-BC32-99C03074F05E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620029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9960F-F5D2-44DB-A58C-EB2574C5EEC2}" type="datetimeFigureOut">
              <a:rPr lang="en-US" smtClean="0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25C8B-5412-4865-BFA0-397126B91DE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282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E03B9-7A88-413A-95B0-C2153F1B484E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0C49D9-FE52-413E-8772-B96652522DB6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5990007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9F886C-F054-4573-BD49-00E2E16F6BD4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BC74A2-51A8-4655-9A0C-367494711AAE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65229381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100" y="1447800"/>
            <a:ext cx="3673475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60975" y="1447800"/>
            <a:ext cx="3673475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98BAF9-893F-47D9-8BE3-96E76C198B1C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549073-EDEF-4044-8117-A96890A6F983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01197000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481340-B2FB-4609-91C0-B40A056933A5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42F5A6-7F06-4885-BC0F-FC0B568AF23E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344025179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46CC6-8788-49EF-AF17-59447B478FF0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0B3B87-11B2-4D3F-ADB6-32DF3155D927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07778959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545CDA-F81C-4E68-9B2A-E01CB460B3D1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374C52-489E-47E3-B43E-D7A20D09A339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37693890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1E23E-9067-4C14-AABA-4A060893B7A4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3E5666-6377-4CC0-91BA-43D535A92764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363148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121E2-7A83-401C-83E7-29361029B785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C46A8B-919C-4C70-8034-7E787674F0D3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77098993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7BC27E-0CF4-4FE7-9DAE-26FF638E4D01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FC77E9-5FC9-44F3-B1ED-809C36CCA9C5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70238580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59613" y="274638"/>
            <a:ext cx="1874837" cy="5973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35100" y="274638"/>
            <a:ext cx="5472113" cy="5973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165B94-0E3C-442D-A1F7-451A68408E5E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6ED8F3-530D-4D3D-822E-EA290B086983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4099349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86079-78BC-469F-A235-4877B5C1FFDC}" type="datetimeFigureOut">
              <a:rPr lang="en-US" smtClean="0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00D1BC-5631-4990-B02B-4C71124D0FF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254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381000"/>
            <a:ext cx="68580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title style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68580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00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+mn-lt"/>
              </a:defRPr>
            </a:lvl1pPr>
          </a:lstStyle>
          <a:p>
            <a:pPr>
              <a:defRPr/>
            </a:pPr>
            <a:fld id="{435A46C2-3FEF-4D4B-A82D-02BC2E3EFCFF}" type="datetimeFigureOut">
              <a:rPr lang="en-US" smtClean="0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+mn-lt"/>
              </a:defRPr>
            </a:lvl1pPr>
          </a:lstStyle>
          <a:p>
            <a:pPr>
              <a:defRPr/>
            </a:pPr>
            <a:fld id="{8EFB1955-1F78-46DD-9223-DE9C68EDC08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735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  <p:sldLayoutId id="214748374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5849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538990A4-0745-40B0-97E3-2B72CFB516A7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B5A788"/>
                </a:solidFill>
                <a:latin typeface="+mn-lt"/>
              </a:defRPr>
            </a:lvl1pPr>
          </a:lstStyle>
          <a:p>
            <a:fld id="{5BDADC7D-FBA7-4480-9573-DCDF169A9F2F}" type="slidenum">
              <a:rPr lang="en-US" altLang="bg-BG"/>
              <a:pPr/>
              <a:t>‹#›</a:t>
            </a:fld>
            <a:endParaRPr lang="en-US" altLang="bg-BG"/>
          </a:p>
        </p:txBody>
      </p:sp>
      <p:sp>
        <p:nvSpPr>
          <p:cNvPr id="15" name="Rectangle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816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9pPr>
    </p:titleStyle>
    <p:bodyStyle>
      <a:lvl1pPr marL="365125" indent="-282575" algn="l" rtl="0" eaLnBrk="1" fontAlgn="base" hangingPunct="1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1" fontAlgn="base" hangingPunct="1">
        <a:spcBef>
          <a:spcPts val="550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1" fontAlgn="base" hangingPunct="1">
        <a:spcBef>
          <a:spcPct val="20000"/>
        </a:spcBef>
        <a:spcAft>
          <a:spcPct val="0"/>
        </a:spcAft>
        <a:buClr>
          <a:srgbClr val="C32D2E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1" fontAlgn="base" hangingPunct="1">
        <a:spcBef>
          <a:spcPct val="20000"/>
        </a:spcBef>
        <a:spcAft>
          <a:spcPct val="0"/>
        </a:spcAft>
        <a:buClr>
          <a:srgbClr val="84AA33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6878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</a:p>
        </p:txBody>
      </p:sp>
      <p:sp>
        <p:nvSpPr>
          <p:cNvPr id="16" name="Date Placeholder 6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E127A56E-8D21-46F8-A883-C52457E11700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17" name="Footer Placeholder 1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B5A788"/>
                </a:solidFill>
                <a:latin typeface="+mn-lt"/>
              </a:defRPr>
            </a:lvl1pPr>
          </a:lstStyle>
          <a:p>
            <a:fld id="{351ADFB0-1B9D-45C9-9AA6-4435BDA7F29B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2035344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9pPr>
    </p:titleStyle>
    <p:bodyStyle>
      <a:lvl1pPr marL="365125" indent="-282575" algn="l" rtl="0" eaLnBrk="1" fontAlgn="base" hangingPunct="1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1" fontAlgn="base" hangingPunct="1">
        <a:spcBef>
          <a:spcPts val="550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1" fontAlgn="base" hangingPunct="1">
        <a:spcBef>
          <a:spcPct val="20000"/>
        </a:spcBef>
        <a:spcAft>
          <a:spcPct val="0"/>
        </a:spcAft>
        <a:buClr>
          <a:srgbClr val="C32D2E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1" fontAlgn="base" hangingPunct="1">
        <a:spcBef>
          <a:spcPct val="20000"/>
        </a:spcBef>
        <a:spcAft>
          <a:spcPct val="0"/>
        </a:spcAft>
        <a:buClr>
          <a:srgbClr val="84AA33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Rectangle 13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7897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B14E7DA7-5F78-4EF8-B006-627392D75469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B5A788"/>
                </a:solidFill>
                <a:latin typeface="+mn-lt"/>
              </a:defRPr>
            </a:lvl1pPr>
          </a:lstStyle>
          <a:p>
            <a:fld id="{1E8FA6C5-922D-4C46-A3FD-8108833B6865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4288052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9pPr>
    </p:titleStyle>
    <p:bodyStyle>
      <a:lvl1pPr marL="365125" indent="-282575" algn="l" rtl="0" eaLnBrk="1" fontAlgn="base" hangingPunct="1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1" fontAlgn="base" hangingPunct="1">
        <a:spcBef>
          <a:spcPts val="550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1" fontAlgn="base" hangingPunct="1">
        <a:spcBef>
          <a:spcPct val="20000"/>
        </a:spcBef>
        <a:spcAft>
          <a:spcPct val="0"/>
        </a:spcAft>
        <a:buClr>
          <a:srgbClr val="C32D2E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1" fontAlgn="base" hangingPunct="1">
        <a:spcBef>
          <a:spcPct val="20000"/>
        </a:spcBef>
        <a:spcAft>
          <a:spcPct val="0"/>
        </a:spcAft>
        <a:buClr>
          <a:srgbClr val="84AA33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8915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</a:p>
        </p:txBody>
      </p:sp>
      <p:sp>
        <p:nvSpPr>
          <p:cNvPr id="13" name="Date Placeholder 6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26BDBA72-455A-495C-8104-D263C511A043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14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6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B5A788"/>
                </a:solidFill>
                <a:latin typeface="+mn-lt"/>
              </a:defRPr>
            </a:lvl1pPr>
          </a:lstStyle>
          <a:p>
            <a:fld id="{985ACF2A-5CF8-4330-9236-712DF91E5015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4048134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9pPr>
    </p:titleStyle>
    <p:bodyStyle>
      <a:lvl1pPr marL="365125" indent="-282575" algn="l" rtl="0" eaLnBrk="1" fontAlgn="base" hangingPunct="1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1" fontAlgn="base" hangingPunct="1">
        <a:spcBef>
          <a:spcPts val="550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1" fontAlgn="base" hangingPunct="1">
        <a:spcBef>
          <a:spcPct val="20000"/>
        </a:spcBef>
        <a:spcAft>
          <a:spcPct val="0"/>
        </a:spcAft>
        <a:buClr>
          <a:srgbClr val="C32D2E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1" fontAlgn="base" hangingPunct="1">
        <a:spcBef>
          <a:spcPct val="20000"/>
        </a:spcBef>
        <a:spcAft>
          <a:spcPct val="0"/>
        </a:spcAft>
        <a:buClr>
          <a:srgbClr val="84AA33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Rectangle 13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9941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</a:p>
        </p:txBody>
      </p:sp>
      <p:sp>
        <p:nvSpPr>
          <p:cNvPr id="16" name="Date Placeholder 1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F56C2613-7317-47FD-B1C1-C150FF5250FC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17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B5A788"/>
                </a:solidFill>
                <a:latin typeface="+mn-lt"/>
              </a:defRPr>
            </a:lvl1pPr>
          </a:lstStyle>
          <a:p>
            <a:fld id="{93C21658-BDB8-4BAE-BD1C-9DA60916A7C4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96113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4" r:id="rId2"/>
    <p:sldLayoutId id="2147483865" r:id="rId3"/>
    <p:sldLayoutId id="2147483866" r:id="rId4"/>
    <p:sldLayoutId id="2147483867" r:id="rId5"/>
    <p:sldLayoutId id="2147483868" r:id="rId6"/>
    <p:sldLayoutId id="2147483869" r:id="rId7"/>
    <p:sldLayoutId id="2147483870" r:id="rId8"/>
    <p:sldLayoutId id="2147483871" r:id="rId9"/>
    <p:sldLayoutId id="2147483872" r:id="rId10"/>
    <p:sldLayoutId id="2147483873" r:id="rId11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9pPr>
    </p:titleStyle>
    <p:bodyStyle>
      <a:lvl1pPr marL="365125" indent="-282575" algn="l" rtl="0" eaLnBrk="1" fontAlgn="base" hangingPunct="1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1" fontAlgn="base" hangingPunct="1">
        <a:spcBef>
          <a:spcPts val="550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1" fontAlgn="base" hangingPunct="1">
        <a:spcBef>
          <a:spcPct val="20000"/>
        </a:spcBef>
        <a:spcAft>
          <a:spcPct val="0"/>
        </a:spcAft>
        <a:buClr>
          <a:srgbClr val="C32D2E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1" fontAlgn="base" hangingPunct="1">
        <a:spcBef>
          <a:spcPct val="20000"/>
        </a:spcBef>
        <a:spcAft>
          <a:spcPct val="0"/>
        </a:spcAft>
        <a:buClr>
          <a:srgbClr val="84AA33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0963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</a:p>
        </p:txBody>
      </p:sp>
      <p:sp>
        <p:nvSpPr>
          <p:cNvPr id="13" name="Date Placeholder 4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C022A6D8-FBC4-4E68-9D44-BFF9EB75BA4E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14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B5A788"/>
                </a:solidFill>
                <a:latin typeface="+mn-lt"/>
              </a:defRPr>
            </a:lvl1pPr>
          </a:lstStyle>
          <a:p>
            <a:fld id="{2F459FF9-9B56-47B4-A5C7-BF8683B88740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955264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9pPr>
    </p:titleStyle>
    <p:bodyStyle>
      <a:lvl1pPr marL="365125" indent="-282575" algn="l" rtl="0" eaLnBrk="1" fontAlgn="base" hangingPunct="1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1" fontAlgn="base" hangingPunct="1">
        <a:spcBef>
          <a:spcPts val="550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1" fontAlgn="base" hangingPunct="1">
        <a:spcBef>
          <a:spcPct val="20000"/>
        </a:spcBef>
        <a:spcAft>
          <a:spcPct val="0"/>
        </a:spcAft>
        <a:buClr>
          <a:srgbClr val="C32D2E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1" fontAlgn="base" hangingPunct="1">
        <a:spcBef>
          <a:spcPct val="20000"/>
        </a:spcBef>
        <a:spcAft>
          <a:spcPct val="0"/>
        </a:spcAft>
        <a:buClr>
          <a:srgbClr val="84AA33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</a:endParaRPr>
          </a:p>
        </p:txBody>
      </p:sp>
      <p:sp>
        <p:nvSpPr>
          <p:cNvPr id="14" name="Flowchart: Process 13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Flowchart: Process 15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1992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336900CA-E717-475E-9D74-A0A2B911D2D5}" type="datetimeFigureOut">
              <a:rPr lang="en-US"/>
              <a:pPr>
                <a:defRPr/>
              </a:pPr>
              <a:t>9/26/2018</a:t>
            </a:fld>
            <a:endParaRPr lang="en-US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B5A788"/>
                </a:solidFill>
                <a:latin typeface="+mn-lt"/>
              </a:defRPr>
            </a:lvl1pPr>
          </a:lstStyle>
          <a:p>
            <a:fld id="{450410F5-4F81-4F64-AC21-506C7DFEF016}" type="slidenum">
              <a:rPr lang="en-US" altLang="bg-BG"/>
              <a:pPr/>
              <a:t>‹#›</a:t>
            </a:fld>
            <a:endParaRPr lang="en-US" altLang="bg-BG"/>
          </a:p>
        </p:txBody>
      </p:sp>
    </p:spTree>
    <p:extLst>
      <p:ext uri="{BB962C8B-B14F-4D97-AF65-F5344CB8AC3E}">
        <p14:creationId xmlns:p14="http://schemas.microsoft.com/office/powerpoint/2010/main" val="140289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0" r:id="rId4"/>
    <p:sldLayoutId id="2147483891" r:id="rId5"/>
    <p:sldLayoutId id="2147483892" r:id="rId6"/>
    <p:sldLayoutId id="2147483893" r:id="rId7"/>
    <p:sldLayoutId id="2147483894" r:id="rId8"/>
    <p:sldLayoutId id="2147483895" r:id="rId9"/>
    <p:sldLayoutId id="2147483896" r:id="rId10"/>
    <p:sldLayoutId id="2147483897" r:id="rId11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alibri" panose="020F0502020204030204" pitchFamily="34" charset="0"/>
        </a:defRPr>
      </a:lvl9pPr>
    </p:titleStyle>
    <p:bodyStyle>
      <a:lvl1pPr marL="365125" indent="-282575" algn="l" rtl="0" eaLnBrk="1" fontAlgn="base" hangingPunct="1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1" fontAlgn="base" hangingPunct="1">
        <a:spcBef>
          <a:spcPts val="550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1" fontAlgn="base" hangingPunct="1">
        <a:spcBef>
          <a:spcPct val="20000"/>
        </a:spcBef>
        <a:spcAft>
          <a:spcPct val="0"/>
        </a:spcAft>
        <a:buClr>
          <a:srgbClr val="C32D2E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1" fontAlgn="base" hangingPunct="1">
        <a:spcBef>
          <a:spcPct val="20000"/>
        </a:spcBef>
        <a:spcAft>
          <a:spcPct val="0"/>
        </a:spcAft>
        <a:buClr>
          <a:srgbClr val="84AA33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umis2020.government.bg/" TargetMode="External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1880" y="2209800"/>
            <a:ext cx="8610600" cy="297180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bg-BG" i="1" dirty="0" smtClean="0">
                <a:latin typeface="Bookman Old Style" pitchFamily="18" charset="0"/>
              </a:rPr>
              <a:t>ЕЛЕКТРОННО ОТЧИТАНЕ</a:t>
            </a:r>
            <a:r>
              <a:rPr lang="bg-BG" i="1" dirty="0" smtClean="0">
                <a:latin typeface="Bookman Old Style" pitchFamily="18" charset="0"/>
              </a:rPr>
              <a:t/>
            </a:r>
            <a:br>
              <a:rPr lang="bg-BG" i="1" dirty="0" smtClean="0">
                <a:latin typeface="Bookman Old Style" pitchFamily="18" charset="0"/>
              </a:rPr>
            </a:br>
            <a:r>
              <a:rPr lang="bg-BG" sz="2700" i="1" dirty="0" smtClean="0">
                <a:solidFill>
                  <a:schemeClr val="tx1"/>
                </a:solidFill>
                <a:latin typeface="Bookman Old Style" pitchFamily="18" charset="0"/>
              </a:rPr>
              <a:t>НА ПРОЕКТНИ ПРЕДЛОЖЕНИЯ </a:t>
            </a:r>
            <a:r>
              <a:rPr lang="bg-BG" sz="2700" i="1" dirty="0" smtClean="0">
                <a:solidFill>
                  <a:schemeClr val="tx1"/>
                </a:solidFill>
                <a:latin typeface="Bookman Old Style" pitchFamily="18" charset="0"/>
              </a:rPr>
              <a:t>КЪМ </a:t>
            </a:r>
            <a:br>
              <a:rPr lang="bg-BG" sz="2700" i="1" dirty="0" smtClean="0">
                <a:solidFill>
                  <a:schemeClr val="tx1"/>
                </a:solidFill>
                <a:latin typeface="Bookman Old Style" pitchFamily="18" charset="0"/>
              </a:rPr>
            </a:br>
            <a:r>
              <a:rPr lang="bg-BG" sz="2700" i="1" dirty="0" smtClean="0">
                <a:solidFill>
                  <a:schemeClr val="tx1"/>
                </a:solidFill>
                <a:latin typeface="Bookman Old Style" pitchFamily="18" charset="0"/>
              </a:rPr>
              <a:t>СТРАТЕГИЯТА ЗА ВОМР ЧРЕЗ ИСУН 2020</a:t>
            </a:r>
            <a:br>
              <a:rPr lang="bg-BG" sz="2700" i="1" dirty="0" smtClean="0">
                <a:solidFill>
                  <a:schemeClr val="tx1"/>
                </a:solidFill>
                <a:latin typeface="Bookman Old Style" pitchFamily="18" charset="0"/>
              </a:rPr>
            </a:br>
            <a:endParaRPr lang="bg-BG" sz="2700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1887211" y="2219801"/>
            <a:ext cx="689357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g-BG" sz="2000" dirty="0" smtClean="0">
                <a:latin typeface="Bookman Old Style" panose="02050604050505020204" pitchFamily="18" charset="0"/>
              </a:rPr>
              <a:t>Отчитане на проекти </a:t>
            </a:r>
            <a:r>
              <a:rPr lang="bg-BG" sz="2000" dirty="0">
                <a:latin typeface="Bookman Old Style" panose="02050604050505020204" pitchFamily="18" charset="0"/>
              </a:rPr>
              <a:t/>
            </a:r>
            <a:br>
              <a:rPr lang="bg-BG" sz="2000" dirty="0">
                <a:latin typeface="Bookman Old Style" panose="02050604050505020204" pitchFamily="18" charset="0"/>
              </a:rPr>
            </a:br>
            <a:r>
              <a:rPr lang="bg-BG" sz="2000" dirty="0">
                <a:latin typeface="Bookman Old Style" panose="02050604050505020204" pitchFamily="18" charset="0"/>
              </a:rPr>
              <a:t>чрез системата ИСУН </a:t>
            </a:r>
            <a:br>
              <a:rPr lang="bg-BG" sz="2000" dirty="0">
                <a:latin typeface="Bookman Old Style" panose="02050604050505020204" pitchFamily="18" charset="0"/>
              </a:rPr>
            </a:br>
            <a:r>
              <a:rPr lang="bg-BG" sz="2000" dirty="0">
                <a:latin typeface="Bookman Old Style" panose="02050604050505020204" pitchFamily="18" charset="0"/>
              </a:rPr>
              <a:t>/ </a:t>
            </a:r>
            <a:r>
              <a:rPr lang="ru-RU" sz="2000" dirty="0">
                <a:latin typeface="Bookman Old Style" panose="02050604050505020204" pitchFamily="18" charset="0"/>
              </a:rPr>
              <a:t>ИНФОРМАЦИОННА СИСТЕМА</a:t>
            </a:r>
            <a:br>
              <a:rPr lang="ru-RU" sz="2000" dirty="0">
                <a:latin typeface="Bookman Old Style" panose="02050604050505020204" pitchFamily="18" charset="0"/>
              </a:rPr>
            </a:br>
            <a:r>
              <a:rPr lang="ru-RU" sz="2000" dirty="0">
                <a:latin typeface="Bookman Old Style" panose="02050604050505020204" pitchFamily="18" charset="0"/>
              </a:rPr>
              <a:t>ЗА УПРАВЛЕНИЕ И НАБЛЮДЕНИЕ </a:t>
            </a:r>
            <a:br>
              <a:rPr lang="ru-RU" sz="2000" dirty="0">
                <a:latin typeface="Bookman Old Style" panose="02050604050505020204" pitchFamily="18" charset="0"/>
              </a:rPr>
            </a:br>
            <a:r>
              <a:rPr lang="ru-RU" sz="2000" dirty="0">
                <a:latin typeface="Bookman Old Style" panose="02050604050505020204" pitchFamily="18" charset="0"/>
              </a:rPr>
              <a:t>НА СРЕДСТВАТА ОТ ЕС В БЪЛГАРИЯ 2020/</a:t>
            </a:r>
            <a:br>
              <a:rPr lang="ru-RU" sz="2000" dirty="0">
                <a:latin typeface="Bookman Old Style" panose="02050604050505020204" pitchFamily="18" charset="0"/>
              </a:rPr>
            </a:br>
            <a:r>
              <a:rPr lang="ru-RU" sz="2000" dirty="0">
                <a:latin typeface="Bookman Old Style" panose="02050604050505020204" pitchFamily="18" charset="0"/>
              </a:rPr>
              <a:t>на </a:t>
            </a:r>
            <a:r>
              <a:rPr lang="en-US" sz="2000" dirty="0">
                <a:latin typeface="Bookman Old Style" panose="02050604050505020204" pitchFamily="18" charset="0"/>
                <a:hlinkClick r:id="rId8"/>
              </a:rPr>
              <a:t>https</a:t>
            </a:r>
            <a:r>
              <a:rPr lang="en-US" sz="2000" dirty="0">
                <a:latin typeface="Bookman Old Style" panose="02050604050505020204" pitchFamily="18" charset="0"/>
                <a:hlinkClick r:id="rId8"/>
              </a:rPr>
              <a:t>://https</a:t>
            </a:r>
            <a:r>
              <a:rPr lang="en-US" sz="2000" dirty="0" smtClean="0">
                <a:latin typeface="Bookman Old Style" panose="02050604050505020204" pitchFamily="18" charset="0"/>
                <a:hlinkClick r:id="rId8"/>
              </a:rPr>
              <a:t>://eumis2020.government.bg/Report</a:t>
            </a:r>
            <a:r>
              <a:rPr lang="en-US" sz="2000" dirty="0">
                <a:latin typeface="Bookman Old Style" panose="02050604050505020204" pitchFamily="18" charset="0"/>
                <a:hlinkClick r:id="rId8"/>
              </a:rPr>
              <a:t>/</a:t>
            </a:r>
            <a:endParaRPr lang="bg-BG" sz="2000" dirty="0" smtClean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76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88195" y="2226593"/>
            <a:ext cx="6624736" cy="3726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4171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8840" y="1924050"/>
            <a:ext cx="7632848" cy="4293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1241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1232" y="2081144"/>
            <a:ext cx="7631832" cy="4292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990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2028" y="1790766"/>
            <a:ext cx="8639944" cy="4859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0307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755576" y="4221088"/>
            <a:ext cx="76661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https://www.youtube.com/channel/UClQ10jHX0Un7qblcqqitYFQ</a:t>
            </a:r>
            <a:endParaRPr lang="bg-BG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5096" y="2112056"/>
            <a:ext cx="7994368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2800" dirty="0" smtClean="0">
                <a:solidFill>
                  <a:srgbClr val="FF0000"/>
                </a:solidFill>
              </a:rPr>
              <a:t>Видео канала </a:t>
            </a:r>
            <a:r>
              <a:rPr lang="en-US" sz="2800" dirty="0" err="1" smtClean="0">
                <a:solidFill>
                  <a:srgbClr val="FF0000"/>
                </a:solidFill>
              </a:rPr>
              <a:t>Youtube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bg-BG" sz="2800" dirty="0" smtClean="0">
                <a:solidFill>
                  <a:srgbClr val="FF0000"/>
                </a:solidFill>
              </a:rPr>
              <a:t>на потребителя </a:t>
            </a:r>
            <a:r>
              <a:rPr lang="en-US" sz="2800" dirty="0" err="1">
                <a:solidFill>
                  <a:srgbClr val="FF0000"/>
                </a:solidFill>
              </a:rPr>
              <a:t>eufunds</a:t>
            </a:r>
            <a:endParaRPr lang="en-US" sz="2800" b="1" dirty="0">
              <a:solidFill>
                <a:srgbClr val="FF0000"/>
              </a:solidFill>
            </a:endParaRP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571870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533400"/>
            <a:ext cx="76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533400"/>
            <a:ext cx="801688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9" name="Rectangle 26"/>
          <p:cNvSpPr>
            <a:spLocks noChangeArrowheads="1"/>
          </p:cNvSpPr>
          <p:nvPr/>
        </p:nvSpPr>
        <p:spPr bwMode="auto">
          <a:xfrm>
            <a:off x="0" y="1295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900" b="1">
                <a:latin typeface="Times New Roman" pitchFamily="18" charset="0"/>
                <a:cs typeface="Times New Roman" pitchFamily="18" charset="0"/>
              </a:rPr>
              <a:t>Програма за развитие на селските райони</a:t>
            </a:r>
            <a:r>
              <a:rPr lang="en-US" sz="900" b="1">
                <a:latin typeface="Times New Roman" pitchFamily="18" charset="0"/>
                <a:cs typeface="Times New Roman" pitchFamily="18" charset="0"/>
              </a:rPr>
              <a:t>.</a:t>
            </a:r>
            <a:endParaRPr lang="bg-BG" sz="1000"/>
          </a:p>
          <a:p>
            <a:pPr algn="ctr" eaLnBrk="0" hangingPunct="0"/>
            <a:r>
              <a:rPr lang="ru-RU" sz="900" b="1">
                <a:latin typeface="Times New Roman" pitchFamily="18" charset="0"/>
                <a:cs typeface="Times New Roman" pitchFamily="18" charset="0"/>
              </a:rPr>
              <a:t>Европейски земеделски фонд за развитие на селските райони </a:t>
            </a:r>
            <a:r>
              <a:rPr lang="ru-RU" sz="900" b="1"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900" b="1">
                <a:latin typeface="Times New Roman" pitchFamily="18" charset="0"/>
                <a:cs typeface="Times New Roman" pitchFamily="18" charset="0"/>
              </a:rPr>
              <a:t> Европа инвестира в селските райони</a:t>
            </a:r>
            <a:endParaRPr lang="ru-RU"/>
          </a:p>
        </p:txBody>
      </p:sp>
      <p:pic>
        <p:nvPicPr>
          <p:cNvPr id="9" name="Picture 50" descr="logo-bg-right-no-bac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533400"/>
            <a:ext cx="177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1621120" y="3429000"/>
            <a:ext cx="6048672" cy="104644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БЛАГОДАРЯ ЗА ВАШЕТО ВНИМАНИЕ!</a:t>
            </a:r>
          </a:p>
          <a:p>
            <a:pPr algn="ctr"/>
            <a:endParaRPr lang="ru-RU" sz="1400" b="1" dirty="0" smtClean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32" y="448922"/>
            <a:ext cx="1047630" cy="816656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2462" y="448922"/>
            <a:ext cx="1190997" cy="9311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4952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5">
  <a:themeElements>
    <a:clrScheme name="globalprn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globalprn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globalprn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prn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alprn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prn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prn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prn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obalprn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heme5" id="{42B444B6-D727-4277-8E6A-25C96158618E}" vid="{25182A07-F39D-4A6E-AE4B-D605B1CB8E25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olstice">
  <a:themeElements>
    <a:clrScheme name="Solstice 1">
      <a:dk1>
        <a:srgbClr val="000000"/>
      </a:dk1>
      <a:lt1>
        <a:srgbClr val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FFFFFF"/>
      </a:accent3>
      <a:accent4>
        <a:srgbClr val="000000"/>
      </a:accent4>
      <a:accent5>
        <a:srgbClr val="AEC7D0"/>
      </a:accent5>
      <a:accent6>
        <a:srgbClr val="E6A608"/>
      </a:accent6>
      <a:hlink>
        <a:srgbClr val="8DC765"/>
      </a:hlink>
      <a:folHlink>
        <a:srgbClr val="AA8A14"/>
      </a:folHlink>
    </a:clrScheme>
    <a:fontScheme name="Solstice">
      <a:majorFont>
        <a:latin typeface="Calibri"/>
        <a:ea typeface=""/>
        <a:cs typeface=""/>
      </a:majorFont>
      <a:minorFont>
        <a:latin typeface="Cambr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olstice 1">
        <a:dk1>
          <a:srgbClr val="000000"/>
        </a:dk1>
        <a:lt1>
          <a:srgbClr val="FFFFFF"/>
        </a:lt1>
        <a:dk2>
          <a:srgbClr val="4F271C"/>
        </a:dk2>
        <a:lt2>
          <a:srgbClr val="E7DEC9"/>
        </a:lt2>
        <a:accent1>
          <a:srgbClr val="3891A7"/>
        </a:accent1>
        <a:accent2>
          <a:srgbClr val="FEB80A"/>
        </a:accent2>
        <a:accent3>
          <a:srgbClr val="FFFFFF"/>
        </a:accent3>
        <a:accent4>
          <a:srgbClr val="000000"/>
        </a:accent4>
        <a:accent5>
          <a:srgbClr val="AEC7D0"/>
        </a:accent5>
        <a:accent6>
          <a:srgbClr val="E6A608"/>
        </a:accent6>
        <a:hlink>
          <a:srgbClr val="8DC765"/>
        </a:hlink>
        <a:folHlink>
          <a:srgbClr val="AA8A1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Solstice">
  <a:themeElements>
    <a:clrScheme name="1_Solstice 1">
      <a:dk1>
        <a:srgbClr val="000000"/>
      </a:dk1>
      <a:lt1>
        <a:srgbClr val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FFFFFF"/>
      </a:accent3>
      <a:accent4>
        <a:srgbClr val="000000"/>
      </a:accent4>
      <a:accent5>
        <a:srgbClr val="AEC7D0"/>
      </a:accent5>
      <a:accent6>
        <a:srgbClr val="E6A608"/>
      </a:accent6>
      <a:hlink>
        <a:srgbClr val="8DC765"/>
      </a:hlink>
      <a:folHlink>
        <a:srgbClr val="AA8A14"/>
      </a:folHlink>
    </a:clrScheme>
    <a:fontScheme name="1_Solstice">
      <a:majorFont>
        <a:latin typeface="Calibri"/>
        <a:ea typeface=""/>
        <a:cs typeface=""/>
      </a:majorFont>
      <a:minorFont>
        <a:latin typeface="Cambr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1_Solstice 1">
        <a:dk1>
          <a:srgbClr val="000000"/>
        </a:dk1>
        <a:lt1>
          <a:srgbClr val="FFFFFF"/>
        </a:lt1>
        <a:dk2>
          <a:srgbClr val="4F271C"/>
        </a:dk2>
        <a:lt2>
          <a:srgbClr val="E7DEC9"/>
        </a:lt2>
        <a:accent1>
          <a:srgbClr val="3891A7"/>
        </a:accent1>
        <a:accent2>
          <a:srgbClr val="FEB80A"/>
        </a:accent2>
        <a:accent3>
          <a:srgbClr val="FFFFFF"/>
        </a:accent3>
        <a:accent4>
          <a:srgbClr val="000000"/>
        </a:accent4>
        <a:accent5>
          <a:srgbClr val="AEC7D0"/>
        </a:accent5>
        <a:accent6>
          <a:srgbClr val="E6A608"/>
        </a:accent6>
        <a:hlink>
          <a:srgbClr val="8DC765"/>
        </a:hlink>
        <a:folHlink>
          <a:srgbClr val="AA8A1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Solstice">
  <a:themeElements>
    <a:clrScheme name="2_Solstice 1">
      <a:dk1>
        <a:srgbClr val="000000"/>
      </a:dk1>
      <a:lt1>
        <a:srgbClr val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FFFFFF"/>
      </a:accent3>
      <a:accent4>
        <a:srgbClr val="000000"/>
      </a:accent4>
      <a:accent5>
        <a:srgbClr val="AEC7D0"/>
      </a:accent5>
      <a:accent6>
        <a:srgbClr val="E6A608"/>
      </a:accent6>
      <a:hlink>
        <a:srgbClr val="8DC765"/>
      </a:hlink>
      <a:folHlink>
        <a:srgbClr val="AA8A14"/>
      </a:folHlink>
    </a:clrScheme>
    <a:fontScheme name="2_Solstice">
      <a:majorFont>
        <a:latin typeface="Calibri"/>
        <a:ea typeface=""/>
        <a:cs typeface=""/>
      </a:majorFont>
      <a:minorFont>
        <a:latin typeface="Cambr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2_Solstice 1">
        <a:dk1>
          <a:srgbClr val="000000"/>
        </a:dk1>
        <a:lt1>
          <a:srgbClr val="FFFFFF"/>
        </a:lt1>
        <a:dk2>
          <a:srgbClr val="4F271C"/>
        </a:dk2>
        <a:lt2>
          <a:srgbClr val="E7DEC9"/>
        </a:lt2>
        <a:accent1>
          <a:srgbClr val="3891A7"/>
        </a:accent1>
        <a:accent2>
          <a:srgbClr val="FEB80A"/>
        </a:accent2>
        <a:accent3>
          <a:srgbClr val="FFFFFF"/>
        </a:accent3>
        <a:accent4>
          <a:srgbClr val="000000"/>
        </a:accent4>
        <a:accent5>
          <a:srgbClr val="AEC7D0"/>
        </a:accent5>
        <a:accent6>
          <a:srgbClr val="E6A608"/>
        </a:accent6>
        <a:hlink>
          <a:srgbClr val="8DC765"/>
        </a:hlink>
        <a:folHlink>
          <a:srgbClr val="AA8A1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Solstice">
  <a:themeElements>
    <a:clrScheme name="3_Solstice 1">
      <a:dk1>
        <a:srgbClr val="000000"/>
      </a:dk1>
      <a:lt1>
        <a:srgbClr val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FFFFFF"/>
      </a:accent3>
      <a:accent4>
        <a:srgbClr val="000000"/>
      </a:accent4>
      <a:accent5>
        <a:srgbClr val="AEC7D0"/>
      </a:accent5>
      <a:accent6>
        <a:srgbClr val="E6A608"/>
      </a:accent6>
      <a:hlink>
        <a:srgbClr val="8DC765"/>
      </a:hlink>
      <a:folHlink>
        <a:srgbClr val="AA8A14"/>
      </a:folHlink>
    </a:clrScheme>
    <a:fontScheme name="3_Solstice">
      <a:majorFont>
        <a:latin typeface="Calibri"/>
        <a:ea typeface=""/>
        <a:cs typeface=""/>
      </a:majorFont>
      <a:minorFont>
        <a:latin typeface="Cambr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3_Solstice 1">
        <a:dk1>
          <a:srgbClr val="000000"/>
        </a:dk1>
        <a:lt1>
          <a:srgbClr val="FFFFFF"/>
        </a:lt1>
        <a:dk2>
          <a:srgbClr val="4F271C"/>
        </a:dk2>
        <a:lt2>
          <a:srgbClr val="E7DEC9"/>
        </a:lt2>
        <a:accent1>
          <a:srgbClr val="3891A7"/>
        </a:accent1>
        <a:accent2>
          <a:srgbClr val="FEB80A"/>
        </a:accent2>
        <a:accent3>
          <a:srgbClr val="FFFFFF"/>
        </a:accent3>
        <a:accent4>
          <a:srgbClr val="000000"/>
        </a:accent4>
        <a:accent5>
          <a:srgbClr val="AEC7D0"/>
        </a:accent5>
        <a:accent6>
          <a:srgbClr val="E6A608"/>
        </a:accent6>
        <a:hlink>
          <a:srgbClr val="8DC765"/>
        </a:hlink>
        <a:folHlink>
          <a:srgbClr val="AA8A1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Solstice">
  <a:themeElements>
    <a:clrScheme name="4_Solstice 1">
      <a:dk1>
        <a:srgbClr val="000000"/>
      </a:dk1>
      <a:lt1>
        <a:srgbClr val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FFFFFF"/>
      </a:accent3>
      <a:accent4>
        <a:srgbClr val="000000"/>
      </a:accent4>
      <a:accent5>
        <a:srgbClr val="AEC7D0"/>
      </a:accent5>
      <a:accent6>
        <a:srgbClr val="E6A608"/>
      </a:accent6>
      <a:hlink>
        <a:srgbClr val="8DC765"/>
      </a:hlink>
      <a:folHlink>
        <a:srgbClr val="AA8A14"/>
      </a:folHlink>
    </a:clrScheme>
    <a:fontScheme name="4_Solstice">
      <a:majorFont>
        <a:latin typeface="Calibri"/>
        <a:ea typeface=""/>
        <a:cs typeface=""/>
      </a:majorFont>
      <a:minorFont>
        <a:latin typeface="Cambr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4_Solstice 1">
        <a:dk1>
          <a:srgbClr val="000000"/>
        </a:dk1>
        <a:lt1>
          <a:srgbClr val="FFFFFF"/>
        </a:lt1>
        <a:dk2>
          <a:srgbClr val="4F271C"/>
        </a:dk2>
        <a:lt2>
          <a:srgbClr val="E7DEC9"/>
        </a:lt2>
        <a:accent1>
          <a:srgbClr val="3891A7"/>
        </a:accent1>
        <a:accent2>
          <a:srgbClr val="FEB80A"/>
        </a:accent2>
        <a:accent3>
          <a:srgbClr val="FFFFFF"/>
        </a:accent3>
        <a:accent4>
          <a:srgbClr val="000000"/>
        </a:accent4>
        <a:accent5>
          <a:srgbClr val="AEC7D0"/>
        </a:accent5>
        <a:accent6>
          <a:srgbClr val="E6A608"/>
        </a:accent6>
        <a:hlink>
          <a:srgbClr val="8DC765"/>
        </a:hlink>
        <a:folHlink>
          <a:srgbClr val="AA8A1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Solstice">
  <a:themeElements>
    <a:clrScheme name="5_Solstice 1">
      <a:dk1>
        <a:srgbClr val="000000"/>
      </a:dk1>
      <a:lt1>
        <a:srgbClr val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FFFFFF"/>
      </a:accent3>
      <a:accent4>
        <a:srgbClr val="000000"/>
      </a:accent4>
      <a:accent5>
        <a:srgbClr val="AEC7D0"/>
      </a:accent5>
      <a:accent6>
        <a:srgbClr val="E6A608"/>
      </a:accent6>
      <a:hlink>
        <a:srgbClr val="8DC765"/>
      </a:hlink>
      <a:folHlink>
        <a:srgbClr val="AA8A14"/>
      </a:folHlink>
    </a:clrScheme>
    <a:fontScheme name="5_Solstice">
      <a:majorFont>
        <a:latin typeface="Calibri"/>
        <a:ea typeface=""/>
        <a:cs typeface=""/>
      </a:majorFont>
      <a:minorFont>
        <a:latin typeface="Cambr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5_Solstice 1">
        <a:dk1>
          <a:srgbClr val="000000"/>
        </a:dk1>
        <a:lt1>
          <a:srgbClr val="FFFFFF"/>
        </a:lt1>
        <a:dk2>
          <a:srgbClr val="4F271C"/>
        </a:dk2>
        <a:lt2>
          <a:srgbClr val="E7DEC9"/>
        </a:lt2>
        <a:accent1>
          <a:srgbClr val="3891A7"/>
        </a:accent1>
        <a:accent2>
          <a:srgbClr val="FEB80A"/>
        </a:accent2>
        <a:accent3>
          <a:srgbClr val="FFFFFF"/>
        </a:accent3>
        <a:accent4>
          <a:srgbClr val="000000"/>
        </a:accent4>
        <a:accent5>
          <a:srgbClr val="AEC7D0"/>
        </a:accent5>
        <a:accent6>
          <a:srgbClr val="E6A608"/>
        </a:accent6>
        <a:hlink>
          <a:srgbClr val="8DC765"/>
        </a:hlink>
        <a:folHlink>
          <a:srgbClr val="AA8A1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6_Solstice">
  <a:themeElements>
    <a:clrScheme name="6_Solstice 1">
      <a:dk1>
        <a:srgbClr val="000000"/>
      </a:dk1>
      <a:lt1>
        <a:srgbClr val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FFFFFF"/>
      </a:accent3>
      <a:accent4>
        <a:srgbClr val="000000"/>
      </a:accent4>
      <a:accent5>
        <a:srgbClr val="AEC7D0"/>
      </a:accent5>
      <a:accent6>
        <a:srgbClr val="E6A608"/>
      </a:accent6>
      <a:hlink>
        <a:srgbClr val="8DC765"/>
      </a:hlink>
      <a:folHlink>
        <a:srgbClr val="AA8A14"/>
      </a:folHlink>
    </a:clrScheme>
    <a:fontScheme name="6_Solstice">
      <a:majorFont>
        <a:latin typeface="Calibri"/>
        <a:ea typeface=""/>
        <a:cs typeface=""/>
      </a:majorFont>
      <a:minorFont>
        <a:latin typeface="Cambr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6_Solstice 1">
        <a:dk1>
          <a:srgbClr val="000000"/>
        </a:dk1>
        <a:lt1>
          <a:srgbClr val="FFFFFF"/>
        </a:lt1>
        <a:dk2>
          <a:srgbClr val="4F271C"/>
        </a:dk2>
        <a:lt2>
          <a:srgbClr val="E7DEC9"/>
        </a:lt2>
        <a:accent1>
          <a:srgbClr val="3891A7"/>
        </a:accent1>
        <a:accent2>
          <a:srgbClr val="FEB80A"/>
        </a:accent2>
        <a:accent3>
          <a:srgbClr val="FFFFFF"/>
        </a:accent3>
        <a:accent4>
          <a:srgbClr val="000000"/>
        </a:accent4>
        <a:accent5>
          <a:srgbClr val="AEC7D0"/>
        </a:accent5>
        <a:accent6>
          <a:srgbClr val="E6A608"/>
        </a:accent6>
        <a:hlink>
          <a:srgbClr val="8DC765"/>
        </a:hlink>
        <a:folHlink>
          <a:srgbClr val="AA8A1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Theme5</Template>
  <TotalTime>3352</TotalTime>
  <Words>215</Words>
  <Application>Microsoft Office PowerPoint</Application>
  <PresentationFormat>On-screen Show (4:3)</PresentationFormat>
  <Paragraphs>35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8</vt:i4>
      </vt:variant>
    </vt:vector>
  </HeadingPairs>
  <TitlesOfParts>
    <vt:vector size="23" baseType="lpstr">
      <vt:lpstr>Arial</vt:lpstr>
      <vt:lpstr>Bookman Old Style</vt:lpstr>
      <vt:lpstr>Calibri</vt:lpstr>
      <vt:lpstr>Cambria</vt:lpstr>
      <vt:lpstr>Times New Roman</vt:lpstr>
      <vt:lpstr>Verdana</vt:lpstr>
      <vt:lpstr>Wingdings 2</vt:lpstr>
      <vt:lpstr>Theme5</vt:lpstr>
      <vt:lpstr>Solstice</vt:lpstr>
      <vt:lpstr>1_Solstice</vt:lpstr>
      <vt:lpstr>2_Solstice</vt:lpstr>
      <vt:lpstr>3_Solstice</vt:lpstr>
      <vt:lpstr>4_Solstice</vt:lpstr>
      <vt:lpstr>5_Solstice</vt:lpstr>
      <vt:lpstr>6_Solstice</vt:lpstr>
      <vt:lpstr>ЕЛЕКТРОННО ОТЧИТАНЕ НА ПРОЕКТНИ ПРЕДЛОЖЕНИЯ КЪМ  СТРАТЕГИЯТА ЗА ВОМР ЧРЕЗ ИСУН 2020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Прилагане на подмярка 19.1.  “Помощ за подготвителни дейности”  от Програмата за развитие на селските райони 2014 – 2020 година     Семинар за обучение на екипа, 29 – 30 юни 2015 година, Хотел “Троян плаза”, гр. Троян</dc:title>
  <dc:creator>Iskrena</dc:creator>
  <cp:lastModifiedBy>Петрина Дамянова</cp:lastModifiedBy>
  <cp:revision>224</cp:revision>
  <cp:lastPrinted>2017-11-17T07:28:04Z</cp:lastPrinted>
  <dcterms:created xsi:type="dcterms:W3CDTF">2006-08-16T00:00:00Z</dcterms:created>
  <dcterms:modified xsi:type="dcterms:W3CDTF">2018-09-26T07:10:57Z</dcterms:modified>
</cp:coreProperties>
</file>